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3"/>
    <a:srgbClr val="FFE9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0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22976-4CBF-A546-ABA6-0F59EAE843B3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BD402-38FF-1449-BFA0-02008F0891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42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BD402-38FF-1449-BFA0-02008F08914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313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D94B3E-F7AD-DD41-9D7D-665D3DBBC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3478D7F-B6B7-BA4D-BFC9-B17CDFB8F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13B18F-EAB9-4447-BA70-3AAD639B7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2A2974-8514-2948-81A7-FD9EC558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2F698B-5FA2-AE45-9185-536E7056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57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7CA4F-7014-BD49-8857-B0CB3E666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9BDA70-95D5-2B43-98B2-86B0D83DF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1C702B-7D98-954D-8325-992FF48AF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DF8DDE-A35F-8A40-A211-FB31FF72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020763-5614-384C-A1AB-42EF819E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79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1EB64D-9EF7-814A-9883-55526BD32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C4584A-751F-FB47-80FC-DC12B4373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768CF2-1DD3-E546-BE4C-8A718EE9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556D0F-5CDC-7149-8F3A-AFEDF5F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B67DD8-4D2D-4F42-A640-99E43A45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363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650664-CE8A-E849-BCB7-5C8DD984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9CA3EE-6E37-C24D-BC53-4AD10D46C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297A20-7A29-6A41-9794-75D1B2DF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A6279A-51AA-6D4D-8F2F-E94AC29F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75AAB7-E1E2-204B-8786-537ADCFE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4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BB55B4-1DC6-6844-9CD1-A9458E422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D6022D-2FE7-AB49-84C8-D679E4FBC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E88678-7DED-9148-A7E1-EA5E4731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C668AD-D1D5-134C-87FE-4FD0DAB77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A94A02-4D22-E34F-B9BD-4605B41C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189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B0E452-FAA0-2945-BB75-CBDBDAB3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B9048-6EF5-5344-9D2D-231AEF56A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A36624F-333F-944C-938F-5C0C2C22E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0D0D615-B33E-8546-B954-5D6B6C15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00FCF8-A8AB-EB48-B063-2256CB2D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2C9C29-BAFC-F54B-BBB8-3E73B9CC3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21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6597B-4694-444D-BC61-D21D70D2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189F46-2C6D-1246-BB5F-F9B0413A7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94E057-79ED-AC44-9966-753A0B502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B3756-18F9-F241-91D7-00ABB045E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9735C0D-E481-6046-A554-30E0A5CEB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1D0C6-A55B-364E-A54F-F2F7D9944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90BF674-E331-DA48-BA1C-BFDB2581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B3BF1C-7060-F34A-8535-184A952A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987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229432-EC80-3249-B3F3-17C01C8F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B90CB49-BD24-9446-84E0-5D181AFC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D0EB827-E377-B64F-A500-2B8E84513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BB17E8-978E-EB43-AA5A-C9689B64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48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FE6297D-D5B7-CC42-AA50-C21DC135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438C59-23F6-FF4B-AF86-618CED98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6362AC-E010-894F-A1B1-99E40C6DA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88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60B9F5-ED7D-794F-9CE9-A4385F6A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69A2DB-7256-3549-9757-5B7EBBBF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60305F-2E3E-F34B-9140-321618D45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AE4F17-F9B4-0441-AD10-F2D028C3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86D434-8EF7-8A42-A9BE-ACCD0FB3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F3DF95-EF8B-D946-92D8-E66C77637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612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52F49-AF7A-0D4E-AAF8-21AFEC8C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8D3B2C-0E3F-634D-9841-EFD50E4F6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DFF4597-D4F0-AB45-9CEE-4B08E71FF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C4E260-D168-E64F-A2FE-7A834A21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9D16C3-B704-9849-AE99-AA08D91B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A515D8-1C5F-8D49-B17C-7354A5BB1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92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9592AC-C436-EE45-BB81-ED45DBA2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CF1560-6934-B74D-88FB-572618E72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328B33-E9D0-8F4C-A46A-A5CEDA8BD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8C2DB8-308D-FC4B-9495-0354FA353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DF86A4-8CC4-5A46-909E-B123F61668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137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634314" y="1569156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test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E0684BF-521C-E94C-B94C-1EE10DD12734}"/>
              </a:ext>
            </a:extLst>
          </p:cNvPr>
          <p:cNvSpPr txBox="1"/>
          <p:nvPr/>
        </p:nvSpPr>
        <p:spPr>
          <a:xfrm>
            <a:off x="5244662" y="1569156"/>
            <a:ext cx="107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bouilloire</a:t>
            </a:r>
          </a:p>
        </p:txBody>
      </p:sp>
    </p:spTree>
    <p:extLst>
      <p:ext uri="{BB962C8B-B14F-4D97-AF65-F5344CB8AC3E}">
        <p14:creationId xmlns:p14="http://schemas.microsoft.com/office/powerpoint/2010/main" val="287162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8225328" y="1090856"/>
            <a:ext cx="2092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chemeClr val="accent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000" b="1" dirty="0">
              <a:solidFill>
                <a:schemeClr val="accent2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nbrOfEmployees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test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56A71D3-7AB6-FE45-A2BC-F5FB995ED8CB}"/>
              </a:ext>
            </a:extLst>
          </p:cNvPr>
          <p:cNvSpPr txBox="1"/>
          <p:nvPr/>
        </p:nvSpPr>
        <p:spPr>
          <a:xfrm>
            <a:off x="1873956" y="1444284"/>
            <a:ext cx="16466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b="1" u="sng" dirty="0">
                <a:solidFill>
                  <a:schemeClr val="accent6">
                    <a:lumMod val="75000"/>
                  </a:schemeClr>
                </a:solidFill>
              </a:rPr>
              <a:t>slip</a:t>
            </a:r>
          </a:p>
        </p:txBody>
      </p:sp>
    </p:spTree>
    <p:extLst>
      <p:ext uri="{BB962C8B-B14F-4D97-AF65-F5344CB8AC3E}">
        <p14:creationId xmlns:p14="http://schemas.microsoft.com/office/powerpoint/2010/main" val="570093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24792E1-FC13-FB4F-922D-4EBE83AA7045}"/>
              </a:ext>
            </a:extLst>
          </p:cNvPr>
          <p:cNvSpPr txBox="1"/>
          <p:nvPr/>
        </p:nvSpPr>
        <p:spPr>
          <a:xfrm>
            <a:off x="1040524" y="903890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Nom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CD6BCF-5CEF-8447-90D2-9489DACFDB32}"/>
              </a:ext>
            </a:extLst>
          </p:cNvPr>
          <p:cNvSpPr txBox="1"/>
          <p:nvPr/>
        </p:nvSpPr>
        <p:spPr>
          <a:xfrm>
            <a:off x="2436718" y="903890"/>
            <a:ext cx="92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ighlight>
                  <a:srgbClr val="FFFF00"/>
                </a:highlight>
              </a:rPr>
              <a:t>Prénom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51281AE-1DBD-0B4B-8C85-96A43CF47526}"/>
              </a:ext>
            </a:extLst>
          </p:cNvPr>
          <p:cNvSpPr txBox="1"/>
          <p:nvPr/>
        </p:nvSpPr>
        <p:spPr>
          <a:xfrm>
            <a:off x="4266779" y="905572"/>
            <a:ext cx="2183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b="1" i="1" u="sng" dirty="0"/>
              <a:t>Age</a:t>
            </a:r>
          </a:p>
        </p:txBody>
      </p:sp>
    </p:spTree>
    <p:extLst>
      <p:ext uri="{BB962C8B-B14F-4D97-AF65-F5344CB8AC3E}">
        <p14:creationId xmlns:p14="http://schemas.microsoft.com/office/powerpoint/2010/main" val="21576710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12</Words>
  <Application>Microsoft Macintosh PowerPoint</Application>
  <PresentationFormat>Grand écran</PresentationFormat>
  <Paragraphs>12</Paragraphs>
  <Slides>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Arial Unicode MS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Justin GALLY</dc:creator>
  <cp:lastModifiedBy>Justin GALLY</cp:lastModifiedBy>
  <cp:revision>15</cp:revision>
  <dcterms:created xsi:type="dcterms:W3CDTF">2020-02-21T21:12:16Z</dcterms:created>
  <dcterms:modified xsi:type="dcterms:W3CDTF">2020-02-22T16:22:02Z</dcterms:modified>
</cp:coreProperties>
</file>

<file path=docProps/thumbnail.jpeg>
</file>